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AI for Coders: Write, Explain, &amp; Debug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Unlock your potential with AI-powered coding techniques.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2811" y="1306116"/>
            <a:ext cx="7107793" cy="52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8. Best Practices for Prompting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2811" y="2009894"/>
            <a:ext cx="797837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Follow these golden rules to maximize AI's effectiveness in coding tasks.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2811" y="2378393"/>
            <a:ext cx="7978378" cy="1233726"/>
          </a:xfrm>
          <a:prstGeom prst="roundRect">
            <a:avLst>
              <a:gd name="adj" fmla="val 8894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559951" y="2378393"/>
            <a:ext cx="91440" cy="1233726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7" name="Text 4"/>
          <p:cNvSpPr/>
          <p:nvPr/>
        </p:nvSpPr>
        <p:spPr>
          <a:xfrm>
            <a:off x="840700" y="2567702"/>
            <a:ext cx="249793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✅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Be Specific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840700" y="2960846"/>
            <a:ext cx="7531179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Instead of </a:t>
            </a:r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"Fix this code,"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try </a:t>
            </a:r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"Fix this code for runtime error and optimize it for O(n)."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Detail leads to precision.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582811" y="3734276"/>
            <a:ext cx="7978378" cy="1233726"/>
          </a:xfrm>
          <a:prstGeom prst="roundRect">
            <a:avLst>
              <a:gd name="adj" fmla="val 8894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59951" y="3734276"/>
            <a:ext cx="91440" cy="1233726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1" name="Text 8"/>
          <p:cNvSpPr/>
          <p:nvPr/>
        </p:nvSpPr>
        <p:spPr>
          <a:xfrm>
            <a:off x="840700" y="3923586"/>
            <a:ext cx="2572107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✅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Add Constraints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40700" y="4316730"/>
            <a:ext cx="7531179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Specify language, complexity, style, and use case (e.g., interview vs. production) to tailor AI's output.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82811" y="5090160"/>
            <a:ext cx="7978378" cy="1233726"/>
          </a:xfrm>
          <a:prstGeom prst="roundRect">
            <a:avLst>
              <a:gd name="adj" fmla="val 8894"/>
            </a:avLst>
          </a:prstGeom>
          <a:solidFill>
            <a:srgbClr val="F8ECE4"/>
          </a:solidFill>
          <a:ln w="2286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4" name="Shape 11"/>
          <p:cNvSpPr/>
          <p:nvPr/>
        </p:nvSpPr>
        <p:spPr>
          <a:xfrm>
            <a:off x="559951" y="5090160"/>
            <a:ext cx="91440" cy="1233726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5" name="Text 12"/>
          <p:cNvSpPr/>
          <p:nvPr/>
        </p:nvSpPr>
        <p:spPr>
          <a:xfrm>
            <a:off x="840700" y="5279469"/>
            <a:ext cx="3201472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✅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Ask for Explanations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840700" y="5672614"/>
            <a:ext cx="7531179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Always ask </a:t>
            </a:r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"Explain why this approach works"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to deepen your understanding and validate AI's suggestions.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582811" y="6461403"/>
            <a:ext cx="7978378" cy="461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Module Outcome:</a:t>
            </a:r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You can now leverage AI as a senior coding partner, debug faster, write optimized &amp; secure code, and think beyond syntax to architecture and performance.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2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MODULE 5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537103"/>
            <a:ext cx="10917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Prompting for Coding &amp; Debugging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5860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the end of this module, you will master using AI to understand, write, debug, and optimize code efficiently.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4204097"/>
            <a:ext cx="566976" cy="5669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644253" y="4204097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Convert Logic to Clean Code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44253" y="5048845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Transform abstract ideas into executable, well-structured code.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4204097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86356" y="4204097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Secure, Scalable, Optimized Solutions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086356" y="5048845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Develop robust software that stands the test of time and usage.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4204097"/>
            <a:ext cx="566976" cy="56697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528459" y="4204097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Architectural Thinking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528459" y="5048845"/>
            <a:ext cx="3308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Move beyond syntax to design comprehensive system architectures.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976" y="1527453"/>
            <a:ext cx="7218045" cy="542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1. Prompts for Explaining Code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3976" y="2123122"/>
            <a:ext cx="260425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This Matters: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6093976" y="2647831"/>
            <a:ext cx="7928848" cy="735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Developers frequently encounter unfamiliar code—be it legacy systems, open-source projects, interview problems, or production bugs. AI can transform into your personal code reviewer and tutor, clarifying complex logic instantly.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093976" y="3665577"/>
            <a:ext cx="3177064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Basic Explanation Prompts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093976" y="4069675"/>
            <a:ext cx="3752612" cy="122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Explain this code line by line.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Explain this code in simple terms for a beginner.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Explain this code assuming I know DSA but not this language.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0277832" y="3665577"/>
            <a:ext cx="3726061" cy="271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Advanced Explanation Prompts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277832" y="4069675"/>
            <a:ext cx="3752612" cy="1471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Explain the time and space complexity of this code.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edge cases does this code handle or miss?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Refactor this code and explain the improvements.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93976" y="5644176"/>
            <a:ext cx="7928848" cy="872847"/>
          </a:xfrm>
          <a:prstGeom prst="roundRect">
            <a:avLst>
              <a:gd name="adj" fmla="val 1048"/>
            </a:avLst>
          </a:prstGeom>
          <a:solidFill>
            <a:srgbClr val="D7D9D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569" y="5892065"/>
            <a:ext cx="216932" cy="17359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658094" y="5820389"/>
            <a:ext cx="7191137" cy="490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Teaching Tip: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Encourage learners to paste code and add context (language, level, goal) for best results.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8586" y="1077397"/>
            <a:ext cx="7753707" cy="565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2. Prompts for Generating Code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1068586" y="1700927"/>
            <a:ext cx="2715816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This Matters: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068586" y="2257068"/>
            <a:ext cx="12493109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AI's code generation capability is powerful, but its effectiveness hinges on clear and precise requirements. A well-crafted prompt makes all the difference.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938213" y="2940606"/>
            <a:ext cx="6286381" cy="2180034"/>
          </a:xfrm>
          <a:prstGeom prst="roundRect">
            <a:avLst>
              <a:gd name="adj" fmla="val 419"/>
            </a:avLst>
          </a:prstGeom>
          <a:solidFill>
            <a:srgbClr val="151617"/>
          </a:solidFill>
          <a:ln/>
        </p:spPr>
      </p:sp>
      <p:sp>
        <p:nvSpPr>
          <p:cNvPr id="6" name="Text 4"/>
          <p:cNvSpPr/>
          <p:nvPr/>
        </p:nvSpPr>
        <p:spPr>
          <a:xfrm>
            <a:off x="1119188" y="3085028"/>
            <a:ext cx="3037761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❌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Poor Prompt Example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19188" y="3512344"/>
            <a:ext cx="5924431" cy="275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22232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Write code for login system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1119188" y="3918109"/>
            <a:ext cx="5924431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F2DED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prompt is too vague and lacks essential details, leading to generic or unsuitable code.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543562" y="3085028"/>
            <a:ext cx="3102293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✅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Good Prompt Example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43562" y="3512344"/>
            <a:ext cx="6025634" cy="827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Write a login system in Java using Spring Boot. Requirements: - JWT authentication - Password hashing - Role-based access - MySQL database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7543562" y="4469606"/>
            <a:ext cx="6025634" cy="521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Specific constraints guide the AI to produce relevant and high-quality code.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068586" y="5554742"/>
            <a:ext cx="6174343" cy="1597462"/>
          </a:xfrm>
          <a:prstGeom prst="roundRect">
            <a:avLst>
              <a:gd name="adj" fmla="val 6869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1068586" y="5531882"/>
            <a:ext cx="6174343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14" name="Shape 12"/>
          <p:cNvSpPr/>
          <p:nvPr/>
        </p:nvSpPr>
        <p:spPr>
          <a:xfrm>
            <a:off x="3884176" y="5283160"/>
            <a:ext cx="543163" cy="543163"/>
          </a:xfrm>
          <a:prstGeom prst="roundRect">
            <a:avLst>
              <a:gd name="adj" fmla="val 168347"/>
            </a:avLst>
          </a:prstGeom>
          <a:solidFill>
            <a:srgbClr val="151617"/>
          </a:solidFill>
          <a:ln/>
        </p:spPr>
      </p:sp>
      <p:sp>
        <p:nvSpPr>
          <p:cNvPr id="15" name="Text 13"/>
          <p:cNvSpPr/>
          <p:nvPr/>
        </p:nvSpPr>
        <p:spPr>
          <a:xfrm>
            <a:off x="4047173" y="5418892"/>
            <a:ext cx="21717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272421" y="6007298"/>
            <a:ext cx="4339590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Common Code Generation Prompts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272421" y="6376868"/>
            <a:ext cx="5766673" cy="520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Generate a clean and optimized solution for this problem.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Write production-ready code with proper error handling.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387352" y="5554742"/>
            <a:ext cx="6174343" cy="1597462"/>
          </a:xfrm>
          <a:prstGeom prst="roundRect">
            <a:avLst>
              <a:gd name="adj" fmla="val 6869"/>
            </a:avLst>
          </a:prstGeom>
          <a:solidFill>
            <a:srgbClr val="F8ECE4"/>
          </a:solidFill>
          <a:ln/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7387352" y="5531882"/>
            <a:ext cx="6174343" cy="91440"/>
          </a:xfrm>
          <a:prstGeom prst="roundRect">
            <a:avLst>
              <a:gd name="adj" fmla="val 10000"/>
            </a:avLst>
          </a:prstGeom>
          <a:solidFill>
            <a:srgbClr val="151617"/>
          </a:solidFill>
          <a:ln/>
        </p:spPr>
      </p:sp>
      <p:sp>
        <p:nvSpPr>
          <p:cNvPr id="20" name="Shape 18"/>
          <p:cNvSpPr/>
          <p:nvPr/>
        </p:nvSpPr>
        <p:spPr>
          <a:xfrm>
            <a:off x="10202942" y="5283160"/>
            <a:ext cx="543163" cy="543163"/>
          </a:xfrm>
          <a:prstGeom prst="roundRect">
            <a:avLst>
              <a:gd name="adj" fmla="val 168347"/>
            </a:avLst>
          </a:prstGeom>
          <a:solidFill>
            <a:srgbClr val="151617"/>
          </a:solidFill>
          <a:ln/>
        </p:spPr>
      </p:sp>
      <p:sp>
        <p:nvSpPr>
          <p:cNvPr id="21" name="Text 19"/>
          <p:cNvSpPr/>
          <p:nvPr/>
        </p:nvSpPr>
        <p:spPr>
          <a:xfrm>
            <a:off x="10365938" y="5418892"/>
            <a:ext cx="21717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591187" y="6007298"/>
            <a:ext cx="3490317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Constraint-based Prompting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91187" y="6376868"/>
            <a:ext cx="5766673" cy="520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Solve this problem in O(n) time and O(1) space.</a:t>
            </a:r>
            <a:endParaRPr lang="en-US" sz="1400" dirty="0"/>
          </a:p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Generate unit tests for this function.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5407" y="1380887"/>
            <a:ext cx="7688937" cy="561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3. Prompts for Debugging Code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15407" y="1999417"/>
            <a:ext cx="2695932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This Matters: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115407" y="2549962"/>
            <a:ext cx="7885986" cy="515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Debugging consumes a significant portion (30-50%) of a developer's time. AI can drastically reduce this overhead by quickly identifying and explaining issues.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115407" y="3368040"/>
            <a:ext cx="318932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Basic Debugging Prompts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115407" y="3791188"/>
            <a:ext cx="3723799" cy="77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Find the bug in this code.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Why is this code giving wrong output?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Why am I getting this runtime error?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285214" y="3368040"/>
            <a:ext cx="3723799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Advanced Debugging Prompts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85214" y="4071937"/>
            <a:ext cx="3723799" cy="1546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Explain why this solution fails for edge cases.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Debug this code without changing its structure.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Compare my solution with an optimal one and point out mistakes.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5407" y="5728442"/>
            <a:ext cx="7885986" cy="920710"/>
          </a:xfrm>
          <a:prstGeom prst="roundRect">
            <a:avLst>
              <a:gd name="adj" fmla="val 993"/>
            </a:avLst>
          </a:prstGeom>
          <a:solidFill>
            <a:srgbClr val="D7D9D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073" y="5978592"/>
            <a:ext cx="224552" cy="17966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699290" y="5915727"/>
            <a:ext cx="7122438" cy="515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Stack Trace Prompting: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Provide the error message and stack trace. Ask AI to explain the root cause and suggest a fix.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838" y="1077516"/>
            <a:ext cx="7843123" cy="1161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4. Prompts for Converting Logic to Code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36838" y="2299930"/>
            <a:ext cx="2787968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This Matters: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136838" y="2876788"/>
            <a:ext cx="7843123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Many learners grasp algorithmic logic but struggle with its practical implementation in specific programming languages. AI bridges this gap, acting as a powerful translator.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113978" y="3836789"/>
            <a:ext cx="45720" cy="1345287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7" name="Text 4"/>
          <p:cNvSpPr/>
          <p:nvPr/>
        </p:nvSpPr>
        <p:spPr>
          <a:xfrm>
            <a:off x="6368415" y="3859649"/>
            <a:ext cx="275082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Logic → Code Prompts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368415" y="4241244"/>
            <a:ext cx="7611547" cy="811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Convert this algorithm into C++ code.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Convert this pseudocode into Python.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Translate this flowchart into Java code.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13978" y="5334561"/>
            <a:ext cx="45720" cy="1021556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0" name="Text 7"/>
          <p:cNvSpPr/>
          <p:nvPr/>
        </p:nvSpPr>
        <p:spPr>
          <a:xfrm>
            <a:off x="6368415" y="5357421"/>
            <a:ext cx="304776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Step-by-Step Prompting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368415" y="5739016"/>
            <a:ext cx="7611547" cy="541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First explain the approach, then write the code.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Break the solution into functions and then implement them.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36838" y="6451423"/>
            <a:ext cx="7843123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 interview preparation, try prompts like: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"Write interview-ready code with comments and a dry run."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379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2585" y="3284815"/>
            <a:ext cx="6845856" cy="609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5. Secure Coding Prompts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2585" y="3961209"/>
            <a:ext cx="2925604" cy="365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This Matters: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82585" y="4578310"/>
            <a:ext cx="13265229" cy="5803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Security vulnerabilities lead to real-world failures and significant costs. AI can act as an early warning system, identifying potential issues before they escalate into critical problems.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682585" y="5514856"/>
            <a:ext cx="3124081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Secure Coding Prompts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2585" y="5987296"/>
            <a:ext cx="6394728" cy="1160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Review this code for security vulnerabilities.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Is this code vulnerable to SQL Injection or XSS?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Rewrite this code following secure coding practices.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Add input validation and sanitization.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560707" y="5514856"/>
            <a:ext cx="364557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Security-Specific Use Cases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560707" y="5987296"/>
            <a:ext cx="6394728" cy="870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Secure this REST API.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password hashing and salting.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Prevent race conditions in this code.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8388" y="886182"/>
            <a:ext cx="7820025" cy="1182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6. Architecture-Level Prompting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48388" y="2131576"/>
            <a:ext cx="2837498" cy="354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This Matters: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148388" y="2722721"/>
            <a:ext cx="7820025" cy="832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Senior engineers excel at thinking beyond individual components, considering scalability, fault tolerance, and design patterns. AI can assist in exploring and validating architectural decisions.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148388" y="3732728"/>
            <a:ext cx="7820025" cy="1726406"/>
          </a:xfrm>
          <a:prstGeom prst="roundRect">
            <a:avLst>
              <a:gd name="adj" fmla="val 53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345079" y="3929420"/>
            <a:ext cx="3759041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Architecture Design Prompts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45079" y="4319587"/>
            <a:ext cx="7426642" cy="83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a scalable architecture for an e-commerce application.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Suggest system architecture for 1M concurrent users.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this system using microservices.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8388" y="5506673"/>
            <a:ext cx="7820025" cy="1726406"/>
          </a:xfrm>
          <a:prstGeom prst="roundRect">
            <a:avLst>
              <a:gd name="adj" fmla="val 53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6510" dir="2700000">
              <a:srgbClr val="151617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6345079" y="5703364"/>
            <a:ext cx="2701171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Comparison Prompts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345079" y="6093532"/>
            <a:ext cx="7426642" cy="83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Compare monolithic vs microservices for this use case.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Which design pattern fits this problem and why?</a:t>
            </a:r>
            <a:endParaRPr lang="en-US" sz="1450" dirty="0"/>
          </a:p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Design this system assuming AWS cloud deployment.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9448" y="1263491"/>
            <a:ext cx="7997904" cy="1023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7. Improving Time &amp; Space Complexity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59448" y="2333982"/>
            <a:ext cx="2456259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Why This Matters: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059448" y="2818209"/>
            <a:ext cx="7997904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Optimization is a hallmark of an exceptional developer. AI can help refine your solutions to meet demanding performance requirements.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6059448" y="3402211"/>
            <a:ext cx="368379" cy="368379"/>
          </a:xfrm>
          <a:prstGeom prst="roundRect">
            <a:avLst>
              <a:gd name="adj" fmla="val 248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120825" y="3432929"/>
            <a:ext cx="24562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545937" y="3458408"/>
            <a:ext cx="2458522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Optimization Prompts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545937" y="3784997"/>
            <a:ext cx="7511415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Request AI to optimize solutions for time complexity, reduce space complexity without changing logic, or suggest better algorithms.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545937" y="4306848"/>
            <a:ext cx="7511415" cy="676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 this solution for time complexity.</a:t>
            </a:r>
            <a:endParaRPr lang="en-US" sz="12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Reduce space complexity without changing logic.</a:t>
            </a:r>
            <a:endParaRPr lang="en-US" sz="12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Is there a better algorithm for this problem?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059448" y="5219914"/>
            <a:ext cx="368379" cy="368379"/>
          </a:xfrm>
          <a:prstGeom prst="roundRect">
            <a:avLst>
              <a:gd name="adj" fmla="val 248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5240" dir="270000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120825" y="5250632"/>
            <a:ext cx="245626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6545937" y="5276111"/>
            <a:ext cx="2664619" cy="255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Comparative Prompting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45937" y="5602700"/>
            <a:ext cx="7511415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Compare different approaches (brute force vs. optimized) and explain why one is superior. Ideal for interview preparation.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6545937" y="6124551"/>
            <a:ext cx="7511415" cy="6767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Compare brute force vs. optimized approach.</a:t>
            </a:r>
            <a:endParaRPr lang="en-US" sz="12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Explain why this solution is better than mine.</a:t>
            </a:r>
            <a:endParaRPr lang="en-US" sz="125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2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 this code to pass large input constraints.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2026-02-03T04:38:41Z</dcterms:created>
  <dcterms:modified xsi:type="dcterms:W3CDTF">2026-02-03T04:38:41Z</dcterms:modified>
</cp:coreProperties>
</file>